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1F96E2-8563-42C2-B639-0B2D4C8CB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325" y="33337"/>
            <a:ext cx="6229350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69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26</cp:revision>
  <dcterms:created xsi:type="dcterms:W3CDTF">2020-04-17T09:27:58Z</dcterms:created>
  <dcterms:modified xsi:type="dcterms:W3CDTF">2020-05-11T15:50:41Z</dcterms:modified>
</cp:coreProperties>
</file>